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La însângerata-Ţi cruce,</a:t>
            </a:r>
            <a:br/>
            <a:r>
              <a:t>Unde pentru noi Te-ai dat,</a:t>
            </a:r>
            <a:br/>
            <a:r>
              <a:t>Al meu suflet Ţi se-aduce,</a:t>
            </a:r>
            <a:br/>
            <a:r>
              <a:t>Căci Tu l-ai răscumpărat.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O, ce har nespus!</a:t>
            </a:r>
            <a:br/>
            <a:r>
              <a:t>O, ce har nespus,</a:t>
            </a:r>
            <a:br/>
            <a:r>
              <a:t>Să-ţi predai fiinţa-ntreagă</a:t>
            </a:r>
            <a:br/>
            <a:r>
              <a:t>Domnului Isus!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O, ce har nespus!</a:t>
            </a:r>
            <a:br/>
            <a:r>
              <a:t>O, ce har nespus,</a:t>
            </a:r>
            <a:br/>
            <a:r>
              <a:t>Să-ţi predai fiinţa-ntreagă</a:t>
            </a:r>
            <a:br/>
            <a:r>
              <a:t>Domnului Isus!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Ia-mi Isuse-ntreaga-mi viaţă</a:t>
            </a:r>
            <a:br/>
            <a:r>
              <a:t>Şi îmbrac-o-n Duhul Sfânt,</a:t>
            </a:r>
            <a:br/>
            <a:r>
              <a:t>Ca să umblu-n sfânta-Ţi Faţă,</a:t>
            </a:r>
            <a:br/>
            <a:r>
              <a:t>Ascultând de-al Tău Cuvânt!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O, ce har nespus!</a:t>
            </a:r>
            <a:br/>
            <a:r>
              <a:t>O, ce har nespus,</a:t>
            </a:r>
            <a:br/>
            <a:r>
              <a:t>Să-ţi predai fiinţa-ntreagă</a:t>
            </a:r>
            <a:br/>
            <a:r>
              <a:t>Domnului Isus!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Las păcat şi-al lumii umblet,</a:t>
            </a:r>
            <a:br/>
            <a:r>
              <a:t>Voia Ta-I plăcerea mea.</a:t>
            </a:r>
            <a:br/>
            <a:r>
              <a:t>Duhul Sfânt reverse-n suflet</a:t>
            </a:r>
            <a:br/>
            <a:r>
              <a:t>Dulce mângâierea Ta!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O, ce har nespus!</a:t>
            </a:r>
            <a:br/>
            <a:r>
              <a:t>O, ce har nespus,</a:t>
            </a:r>
            <a:br/>
            <a:r>
              <a:t>Să-ţi predai fiinţa-ntreagă</a:t>
            </a:r>
            <a:br/>
            <a:r>
              <a:t>Domnului Isus!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Slăbiciunea mea e mare,</a:t>
            </a:r>
            <a:br/>
            <a:r>
              <a:t>Dar eşti Tu tăria mea.</a:t>
            </a:r>
            <a:br/>
            <a:r>
              <a:t>Neclintit în încercare</a:t>
            </a:r>
            <a:br/>
            <a:r>
              <a:t>Fă să fiu, prin jertfa Ta!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O, ce har nespus!</a:t>
            </a:r>
            <a:br/>
            <a:r>
              <a:t>O, ce har nespus,</a:t>
            </a:r>
            <a:br/>
            <a:r>
              <a:t>Să-ţi predai fiinţa-ntreagă</a:t>
            </a:r>
            <a:br/>
            <a:r>
              <a:t>Domnului Isus!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O, ce mare fericire!</a:t>
            </a:r>
            <a:br/>
            <a:r>
              <a:t>Harul Tău e scutul meu.</a:t>
            </a:r>
            <a:br/>
            <a:r>
              <a:t>Cu a Lui sfântă păzire</a:t>
            </a:r>
            <a:br/>
            <a:r>
              <a:t>Ocrotit voi fi mereu.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